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zh-CN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6">
          <p15:clr>
            <a:srgbClr val="A4A3A4"/>
          </p15:clr>
        </p15:guide>
        <p15:guide id="2" pos="10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8BC3"/>
    <a:srgbClr val="7483A1"/>
    <a:srgbClr val="A585BD"/>
    <a:srgbClr val="7889A7"/>
    <a:srgbClr val="DAFFFF"/>
    <a:srgbClr val="CCECFF"/>
    <a:srgbClr val="CCFFFF"/>
    <a:srgbClr val="FFFFFF"/>
    <a:srgbClr val="0000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6" d="100"/>
          <a:sy n="16" d="100"/>
        </p:scale>
        <p:origin x="2660" y="48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BDEF-FFE9-45AC-A85D-D02EEA504104}" type="datetimeFigureOut">
              <a:rPr lang="zh-CN" altLang="en-US" smtClean="0"/>
              <a:pPr/>
              <a:t>2021/10/25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C8F9-E01B-452D-98A1-8804E101A9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5060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BDEF-FFE9-45AC-A85D-D02EEA504104}" type="datetimeFigureOut">
              <a:rPr lang="zh-CN" altLang="en-US" smtClean="0"/>
              <a:pPr/>
              <a:t>2021/10/25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C8F9-E01B-452D-98A1-8804E101A9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3663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BDEF-FFE9-45AC-A85D-D02EEA504104}" type="datetimeFigureOut">
              <a:rPr lang="zh-CN" altLang="en-US" smtClean="0"/>
              <a:pPr/>
              <a:t>2021/10/25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C8F9-E01B-452D-98A1-8804E101A9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7845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BDEF-FFE9-45AC-A85D-D02EEA504104}" type="datetimeFigureOut">
              <a:rPr lang="zh-CN" altLang="en-US" smtClean="0"/>
              <a:pPr/>
              <a:t>2021/10/25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C8F9-E01B-452D-98A1-8804E101A9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950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BDEF-FFE9-45AC-A85D-D02EEA504104}" type="datetimeFigureOut">
              <a:rPr lang="zh-CN" altLang="en-US" smtClean="0"/>
              <a:pPr/>
              <a:t>2021/10/25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C8F9-E01B-452D-98A1-8804E101A9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699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BDEF-FFE9-45AC-A85D-D02EEA504104}" type="datetimeFigureOut">
              <a:rPr lang="zh-CN" altLang="en-US" smtClean="0"/>
              <a:pPr/>
              <a:t>2021/10/25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C8F9-E01B-452D-98A1-8804E101A9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3583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BDEF-FFE9-45AC-A85D-D02EEA504104}" type="datetimeFigureOut">
              <a:rPr lang="zh-CN" altLang="en-US" smtClean="0"/>
              <a:pPr/>
              <a:t>2021/10/25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C8F9-E01B-452D-98A1-8804E101A9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5248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BDEF-FFE9-45AC-A85D-D02EEA504104}" type="datetimeFigureOut">
              <a:rPr lang="zh-CN" altLang="en-US" smtClean="0"/>
              <a:pPr/>
              <a:t>2021/10/25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C8F9-E01B-452D-98A1-8804E101A9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0359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BDEF-FFE9-45AC-A85D-D02EEA504104}" type="datetimeFigureOut">
              <a:rPr lang="zh-CN" altLang="en-US" smtClean="0"/>
              <a:pPr/>
              <a:t>2021/10/25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C8F9-E01B-452D-98A1-8804E101A9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916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BDEF-FFE9-45AC-A85D-D02EEA504104}" type="datetimeFigureOut">
              <a:rPr lang="zh-CN" altLang="en-US" smtClean="0"/>
              <a:pPr/>
              <a:t>2021/10/25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C8F9-E01B-452D-98A1-8804E101A9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6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BDEF-FFE9-45AC-A85D-D02EEA504104}" type="datetimeFigureOut">
              <a:rPr lang="zh-CN" altLang="en-US" smtClean="0"/>
              <a:pPr/>
              <a:t>2021/10/25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C8F9-E01B-452D-98A1-8804E101A9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6467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0BDEF-FFE9-45AC-A85D-D02EEA504104}" type="datetimeFigureOut">
              <a:rPr lang="zh-CN" altLang="en-US" smtClean="0"/>
              <a:pPr/>
              <a:t>2021/10/25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C8F9-E01B-452D-98A1-8804E101A9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0909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3000">
              <a:srgbClr val="FFFFFF"/>
            </a:gs>
            <a:gs pos="0">
              <a:srgbClr val="CCFFFF"/>
            </a:gs>
            <a:gs pos="100000">
              <a:srgbClr val="CCFFFF"/>
            </a:gs>
            <a:gs pos="84000">
              <a:srgbClr val="CC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033" y="1264128"/>
            <a:ext cx="4179334" cy="4287547"/>
          </a:xfrm>
          <a:prstGeom prst="rect">
            <a:avLst/>
          </a:prstGeom>
        </p:spPr>
      </p:pic>
      <p:sp>
        <p:nvSpPr>
          <p:cNvPr id="112" name="矩形 111"/>
          <p:cNvSpPr/>
          <p:nvPr/>
        </p:nvSpPr>
        <p:spPr>
          <a:xfrm>
            <a:off x="6158383" y="1979351"/>
            <a:ext cx="182492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9600" b="1" dirty="0">
                <a:solidFill>
                  <a:schemeClr val="accent2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题目</a:t>
            </a:r>
          </a:p>
        </p:txBody>
      </p:sp>
      <p:sp>
        <p:nvSpPr>
          <p:cNvPr id="113" name="矩形 112"/>
          <p:cNvSpPr/>
          <p:nvPr/>
        </p:nvSpPr>
        <p:spPr>
          <a:xfrm>
            <a:off x="14468860" y="4826628"/>
            <a:ext cx="16282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5400" b="1" dirty="0"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姓名</a:t>
            </a:r>
          </a:p>
        </p:txBody>
      </p:sp>
      <p:sp>
        <p:nvSpPr>
          <p:cNvPr id="114" name="矩形 113"/>
          <p:cNvSpPr/>
          <p:nvPr/>
        </p:nvSpPr>
        <p:spPr>
          <a:xfrm>
            <a:off x="5815367" y="6642854"/>
            <a:ext cx="189352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Aft>
                <a:spcPts val="600"/>
              </a:spcAft>
              <a:tabLst>
                <a:tab pos="4508500" algn="r"/>
              </a:tabLst>
            </a:pPr>
            <a:r>
              <a:rPr lang="zh-CN" altLang="en-US" sz="40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单位</a:t>
            </a:r>
            <a:endParaRPr lang="zh-CN" altLang="zh-CN" sz="4000" dirty="0">
              <a:effectLst/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417A2DBA-6E76-4C6D-A6AC-0657E0AD8B93}"/>
              </a:ext>
            </a:extLst>
          </p:cNvPr>
          <p:cNvSpPr/>
          <p:nvPr/>
        </p:nvSpPr>
        <p:spPr>
          <a:xfrm>
            <a:off x="1843087" y="40736181"/>
            <a:ext cx="28800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7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北京化工大学研究生“博学论坛”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E87B18C0-FEA0-4790-A893-2AAB978EDBA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47837" b="-3246"/>
          <a:stretch/>
        </p:blipFill>
        <p:spPr>
          <a:xfrm>
            <a:off x="1571230" y="41162962"/>
            <a:ext cx="7200000" cy="615609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947E3FB2-E3DD-4BF9-929E-C51AAA5CECA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47837" b="-3246"/>
          <a:stretch/>
        </p:blipFill>
        <p:spPr>
          <a:xfrm flipH="1">
            <a:off x="23714944" y="41157480"/>
            <a:ext cx="7200000" cy="615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534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6</Words>
  <Application>Microsoft Office PowerPoint</Application>
  <PresentationFormat>自定义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等线</vt:lpstr>
      <vt:lpstr>等线 Light</vt:lpstr>
      <vt:lpstr>黑体</vt:lpstr>
      <vt:lpstr>华文新魏</vt:lpstr>
      <vt:lpstr>楷体</vt:lpstr>
      <vt:lpstr>Arial</vt:lpstr>
      <vt:lpstr>Calibri</vt:lpstr>
      <vt:lpstr>Calibri Light</vt:lpstr>
      <vt:lpstr>Times New Roman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lsq</dc:creator>
  <cp:lastModifiedBy>IYY</cp:lastModifiedBy>
  <cp:revision>24</cp:revision>
  <dcterms:created xsi:type="dcterms:W3CDTF">2018-11-16T06:29:40Z</dcterms:created>
  <dcterms:modified xsi:type="dcterms:W3CDTF">2021-10-25T02:32:55Z</dcterms:modified>
</cp:coreProperties>
</file>